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510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AA8BF1-5BC5-4FDC-A331-17A95A9A31B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CC0FAB9-7657-4E78-A3C3-CFF89B87A91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7A5EB7-D679-46AC-8052-A1A34B624F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6DEB2E-FF3C-4F7B-931F-F3F67FCC4DBB}" type="datetimeFigureOut">
              <a:rPr lang="en-ID" smtClean="0"/>
              <a:t>30/09/2026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FBBCFC4-C751-4D06-9265-5B83A7FE0A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37F6BF9-7208-405D-8606-2322AC1A09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029D2C-782B-48F5-AFA5-D7D523346D18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5610646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658FCA-B5A2-488B-8D54-CC8E68542C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AC2D4B-5239-45CA-9534-58ACB797A33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D94547D-B528-427C-A432-52251DC2C8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6DEB2E-FF3C-4F7B-931F-F3F67FCC4DBB}" type="datetimeFigureOut">
              <a:rPr lang="en-ID" smtClean="0"/>
              <a:t>30/09/2026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2A4B74D-CBA0-4274-9CFB-3FE1B97B62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55FD15-E102-40D0-95FB-892BFAE1D0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029D2C-782B-48F5-AFA5-D7D523346D18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41520657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3F73C4-B3B8-4155-8FC8-4A3186BB4D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7AADFA4-DBE1-4941-AFB6-2F85EBDFED2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CBE7B0B-AD02-4675-A35A-DC2392E9ED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6DEB2E-FF3C-4F7B-931F-F3F67FCC4DBB}" type="datetimeFigureOut">
              <a:rPr lang="en-ID" smtClean="0"/>
              <a:t>30/09/2026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6B1AD0E-91E4-4E7A-BB59-85CBA4F3F7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3DC41FC-A021-4218-94AC-AD494650D9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029D2C-782B-48F5-AFA5-D7D523346D18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3921669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5D5EDD-CE66-4E37-A7F7-DF180E28F1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C3224D7-B6FB-4033-A605-5AAA6CAB91B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B6EBA47-9B57-400B-AF86-E8909DC4128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CC9FEBD-2270-40AA-8950-8C9789E36B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6DEB2E-FF3C-4F7B-931F-F3F67FCC4DBB}" type="datetimeFigureOut">
              <a:rPr lang="en-ID" smtClean="0"/>
              <a:t>30/09/2026</a:t>
            </a:fld>
            <a:endParaRPr lang="en-ID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00B4E7F-556B-4FD8-9262-FF53380A07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79D7727-36C2-457F-B465-C9F6EBD92B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029D2C-782B-48F5-AFA5-D7D523346D18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3568815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B940AE-9047-4ECC-8C92-BF322D56E6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3C385FE-AA61-4B3E-970E-C1EDBF990AA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8A846E7-0A8D-4E5F-9E83-648820ED92F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A7EC178-D256-4EB7-8566-0E6A3E483E6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9531B31-4951-4B37-80F7-8224735B552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09866B9-C71B-4BE1-B13B-9D40671462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6DEB2E-FF3C-4F7B-931F-F3F67FCC4DBB}" type="datetimeFigureOut">
              <a:rPr lang="en-ID" smtClean="0"/>
              <a:t>30/09/2026</a:t>
            </a:fld>
            <a:endParaRPr lang="en-ID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24E808F-4260-4D38-80B2-E174392E0E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5014A76-45F1-4F21-9224-FB255A4EFC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029D2C-782B-48F5-AFA5-D7D523346D18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9309960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4E0F1B-5F8A-49B5-BF88-AC480F38E6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C2E6DA8-6364-4A69-A840-6F774E6294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6DEB2E-FF3C-4F7B-931F-F3F67FCC4DBB}" type="datetimeFigureOut">
              <a:rPr lang="en-ID" smtClean="0"/>
              <a:t>30/09/2026</a:t>
            </a:fld>
            <a:endParaRPr lang="en-ID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5C97721-CF8E-4B82-954C-958F46C6A2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04868FC-BF7A-4D11-9C92-DD591C3CC8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029D2C-782B-48F5-AFA5-D7D523346D18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509904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12F363A-6850-4514-B750-016872A950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6DEB2E-FF3C-4F7B-931F-F3F67FCC4DBB}" type="datetimeFigureOut">
              <a:rPr lang="en-ID" smtClean="0"/>
              <a:t>30/09/2026</a:t>
            </a:fld>
            <a:endParaRPr lang="en-ID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1D544B8-41AC-465D-975D-CF6DD1B6B8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82164A1-D52D-48E9-8BDA-4D68DB8C02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029D2C-782B-48F5-AFA5-D7D523346D18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8607402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EC7CB3-C1DB-405B-80D1-780A4477E4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EE95A0-CE3A-4F7B-B0BB-5715DE4148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7947DFF-13AB-4E1D-9EB5-CAFFA306397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C2708DD-AE19-4DE3-BA5E-ADE7A28441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6DEB2E-FF3C-4F7B-931F-F3F67FCC4DBB}" type="datetimeFigureOut">
              <a:rPr lang="en-ID" smtClean="0"/>
              <a:t>30/09/2026</a:t>
            </a:fld>
            <a:endParaRPr lang="en-ID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5E084AD-CF01-4DF9-800D-4BC7185239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A5D0ECC-E1AD-4209-BAB8-CD0FB229E7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029D2C-782B-48F5-AFA5-D7D523346D18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6461234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01E136-CD32-44AD-A63A-759B7D7DE6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0FA42FD-A9C0-4AC8-BABF-C850FE42BA7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D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85DDFBA-6403-43CE-940D-E4D9971CA0F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44CCEB9-912E-44A1-B59C-4E2AEA2BCD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6DEB2E-FF3C-4F7B-931F-F3F67FCC4DBB}" type="datetimeFigureOut">
              <a:rPr lang="en-ID" smtClean="0"/>
              <a:t>30/09/2026</a:t>
            </a:fld>
            <a:endParaRPr lang="en-ID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22E57B7-6C82-4E91-AF7C-5324F26887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C53E2E5-9B60-4532-9646-F8A8D11C65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029D2C-782B-48F5-AFA5-D7D523346D18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6584663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E426D6-C99F-4AE5-A62D-7DFF93F4E7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B0A74F6-CC50-4FB8-8B0F-8A3A7D4CAF3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DDBB45F-9F51-4ED6-9052-261CE00951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6DEB2E-FF3C-4F7B-931F-F3F67FCC4DBB}" type="datetimeFigureOut">
              <a:rPr lang="en-ID" smtClean="0"/>
              <a:t>30/09/2026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0601D57-FAA0-4409-BEF1-9543E4B7A1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027439-3CCF-4A02-A7DD-90057E4A16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029D2C-782B-48F5-AFA5-D7D523346D18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3300934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57BECB6-2391-4BED-BAB3-4A04682E332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F3F5E06-5459-4550-B56A-AF9AF3BC73E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0F39665-1DA6-4535-B29C-CFABEA12C2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6DEB2E-FF3C-4F7B-931F-F3F67FCC4DBB}" type="datetimeFigureOut">
              <a:rPr lang="en-ID" smtClean="0"/>
              <a:t>30/09/2026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8C4D5AA-3D1C-48DE-B4A8-312AC5775F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6D7EAE2-FBBF-429A-A2E1-E2C662466C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029D2C-782B-48F5-AFA5-D7D523346D18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1469437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72EB3BC-CD27-43E1-9FE8-120726FB6C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C4D15CF-A221-41EA-9BCF-353A26B70E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3563F20-B696-409D-A229-ADEB6777FDF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6DEB2E-FF3C-4F7B-931F-F3F67FCC4DBB}" type="datetimeFigureOut">
              <a:rPr lang="en-ID" smtClean="0"/>
              <a:t>30/09/2026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CBF00E0-2922-433C-ADE1-A15BFD415E6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845B291-BD07-45A6-B88C-6DB122B641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029D2C-782B-48F5-AFA5-D7D523346D18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1669260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4254C608-D244-4C16-A411-F9ACD7B487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8" y="0"/>
            <a:ext cx="12185522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36EF52E-52C2-4D71-912A-B901EDB115B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3725333"/>
            <a:ext cx="9144000" cy="707496"/>
          </a:xfrm>
        </p:spPr>
        <p:txBody>
          <a:bodyPr>
            <a:noAutofit/>
          </a:bodyPr>
          <a:lstStyle/>
          <a:p>
            <a:r>
              <a:rPr lang="en-US" sz="4800" b="1" dirty="0">
                <a:solidFill>
                  <a:schemeClr val="accent5">
                    <a:lumMod val="50000"/>
                  </a:schemeClr>
                </a:solidFill>
                <a:ea typeface="Tahoma" panose="020B0604030504040204" pitchFamily="34" charset="0"/>
                <a:cs typeface="Tahoma" panose="020B0604030504040204" pitchFamily="34" charset="0"/>
              </a:rPr>
              <a:t>Title</a:t>
            </a:r>
            <a:endParaRPr lang="en-ID" sz="4800" b="1" dirty="0">
              <a:solidFill>
                <a:schemeClr val="accent5">
                  <a:lumMod val="50000"/>
                </a:schemeClr>
              </a:solidFill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31950BC-AAB7-4752-AA78-028C8D1ABC4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907756"/>
            <a:ext cx="9144000" cy="707496"/>
          </a:xfrm>
        </p:spPr>
        <p:txBody>
          <a:bodyPr/>
          <a:lstStyle/>
          <a:p>
            <a:r>
              <a:rPr lang="en-ID" dirty="0">
                <a:solidFill>
                  <a:schemeClr val="accent5">
                    <a:lumMod val="50000"/>
                  </a:schemeClr>
                </a:solidFill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Research Team</a:t>
            </a:r>
          </a:p>
        </p:txBody>
      </p:sp>
    </p:spTree>
    <p:extLst>
      <p:ext uri="{BB962C8B-B14F-4D97-AF65-F5344CB8AC3E}">
        <p14:creationId xmlns:p14="http://schemas.microsoft.com/office/powerpoint/2010/main" val="32932144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A2734776-F580-4461-A3A5-20A4E9B9F8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6E58007-92B8-4E47-BB6C-745DA0097D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chemeClr val="accent5">
                    <a:lumMod val="50000"/>
                  </a:schemeClr>
                </a:solidFill>
              </a:rPr>
              <a:t>Background ( 1 slide)</a:t>
            </a:r>
            <a:endParaRPr lang="en-ID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BE8AF2D-7D41-43F1-9114-0174C7F25A0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28647111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A2734776-F580-4461-A3A5-20A4E9B9F8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6E58007-92B8-4E47-BB6C-745DA0097D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D" b="1" dirty="0">
                <a:solidFill>
                  <a:schemeClr val="accent5">
                    <a:lumMod val="50000"/>
                  </a:schemeClr>
                </a:solidFill>
              </a:rPr>
              <a:t>Objectives</a:t>
            </a:r>
            <a:r>
              <a:rPr lang="en-US" b="1" dirty="0">
                <a:solidFill>
                  <a:schemeClr val="accent5">
                    <a:lumMod val="50000"/>
                  </a:schemeClr>
                </a:solidFill>
              </a:rPr>
              <a:t> ( 1 slide)</a:t>
            </a:r>
            <a:endParaRPr lang="en-ID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BE8AF2D-7D41-43F1-9114-0174C7F25A0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25280866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A2734776-F580-4461-A3A5-20A4E9B9F8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6E58007-92B8-4E47-BB6C-745DA0097D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D" b="1" dirty="0">
                <a:solidFill>
                  <a:schemeClr val="accent5">
                    <a:lumMod val="50000"/>
                  </a:schemeClr>
                </a:solidFill>
              </a:rPr>
              <a:t>Methods</a:t>
            </a:r>
            <a:r>
              <a:rPr lang="en-US" b="1" dirty="0">
                <a:solidFill>
                  <a:schemeClr val="accent5">
                    <a:lumMod val="50000"/>
                  </a:schemeClr>
                </a:solidFill>
              </a:rPr>
              <a:t> ( 1 slide)</a:t>
            </a:r>
            <a:endParaRPr lang="en-ID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BE8AF2D-7D41-43F1-9114-0174C7F25A0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15980666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A2734776-F580-4461-A3A5-20A4E9B9F8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6E58007-92B8-4E47-BB6C-745DA0097D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chemeClr val="accent5">
                    <a:lumMod val="50000"/>
                  </a:schemeClr>
                </a:solidFill>
              </a:rPr>
              <a:t>Result and Discussion ( 3 slide)</a:t>
            </a:r>
            <a:endParaRPr lang="en-ID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BE8AF2D-7D41-43F1-9114-0174C7F25A0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2725941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A2734776-F580-4461-A3A5-20A4E9B9F8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6E58007-92B8-4E47-BB6C-745DA0097D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chemeClr val="accent5">
                    <a:lumMod val="50000"/>
                  </a:schemeClr>
                </a:solidFill>
              </a:rPr>
              <a:t>Conclusion( 1 slide)</a:t>
            </a:r>
            <a:endParaRPr lang="en-ID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BE8AF2D-7D41-43F1-9114-0174C7F25A0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23048173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A2734776-F580-4461-A3A5-20A4E9B9F8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6E58007-92B8-4E47-BB6C-745DA0097D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chemeClr val="accent5">
                    <a:lumMod val="50000"/>
                  </a:schemeClr>
                </a:solidFill>
              </a:rPr>
              <a:t>References ( 1 slide)</a:t>
            </a:r>
            <a:endParaRPr lang="en-ID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BE8AF2D-7D41-43F1-9114-0174C7F25A0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414107370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03ECFBAB-AD1B-4047-B623-03568AEC893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83" y="0"/>
            <a:ext cx="1217823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304213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</TotalTime>
  <Words>35</Words>
  <Application>Microsoft Office PowerPoint</Application>
  <PresentationFormat>Widescreen</PresentationFormat>
  <Paragraphs>8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Arial</vt:lpstr>
      <vt:lpstr>Calibri</vt:lpstr>
      <vt:lpstr>Calibri Light</vt:lpstr>
      <vt:lpstr>Office Theme</vt:lpstr>
      <vt:lpstr>Title</vt:lpstr>
      <vt:lpstr>Background ( 1 slide)</vt:lpstr>
      <vt:lpstr>Objectives ( 1 slide)</vt:lpstr>
      <vt:lpstr>Methods ( 1 slide)</vt:lpstr>
      <vt:lpstr>Result and Discussion ( 3 slide)</vt:lpstr>
      <vt:lpstr>Conclusion( 1 slide)</vt:lpstr>
      <vt:lpstr>References ( 1 slide)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</dc:title>
  <dc:creator>user</dc:creator>
  <cp:lastModifiedBy>user</cp:lastModifiedBy>
  <cp:revision>6</cp:revision>
  <dcterms:created xsi:type="dcterms:W3CDTF">2026-09-30T04:09:34Z</dcterms:created>
  <dcterms:modified xsi:type="dcterms:W3CDTF">2026-09-30T04:31:13Z</dcterms:modified>
</cp:coreProperties>
</file>