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5113000" cy="21374100"/>
  <p:notesSz cx="6858000" cy="9144000"/>
  <p:embeddedFontLst>
    <p:embeddedFont>
      <p:font typeface="Montserrat Bold" charset="1" panose="00000800000000000000"/>
      <p:regular r:id="rId7"/>
    </p:embeddedFont>
    <p:embeddedFont>
      <p:font typeface="Libre Baskerville" charset="1" panose="02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png" Type="http://schemas.openxmlformats.org/officeDocument/2006/relationships/image"/><Relationship Id="rId15" Target="../media/image14.png" Type="http://schemas.openxmlformats.org/officeDocument/2006/relationships/image"/><Relationship Id="rId16" Target="../media/image15.png" Type="http://schemas.openxmlformats.org/officeDocument/2006/relationships/image"/><Relationship Id="rId17" Target="../media/image16.png" Type="http://schemas.openxmlformats.org/officeDocument/2006/relationships/image"/><Relationship Id="rId18" Target="../media/image17.png" Type="http://schemas.openxmlformats.org/officeDocument/2006/relationships/image"/><Relationship Id="rId19" Target="../media/image18.pn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sv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71500" y="533400"/>
            <a:ext cx="13963650" cy="2462204"/>
          </a:xfrm>
          <a:custGeom>
            <a:avLst/>
            <a:gdLst/>
            <a:ahLst/>
            <a:cxnLst/>
            <a:rect r="r" b="b" t="t" l="l"/>
            <a:pathLst>
              <a:path h="2462204" w="13963650">
                <a:moveTo>
                  <a:pt x="0" y="0"/>
                </a:moveTo>
                <a:lnTo>
                  <a:pt x="13963650" y="0"/>
                </a:lnTo>
                <a:lnTo>
                  <a:pt x="13963650" y="2462204"/>
                </a:lnTo>
                <a:lnTo>
                  <a:pt x="0" y="24622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870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71500" y="2943225"/>
            <a:ext cx="13963650" cy="533400"/>
          </a:xfrm>
          <a:custGeom>
            <a:avLst/>
            <a:gdLst/>
            <a:ahLst/>
            <a:cxnLst/>
            <a:rect r="r" b="b" t="t" l="l"/>
            <a:pathLst>
              <a:path h="533400" w="13963650">
                <a:moveTo>
                  <a:pt x="0" y="0"/>
                </a:moveTo>
                <a:lnTo>
                  <a:pt x="13963650" y="0"/>
                </a:lnTo>
                <a:lnTo>
                  <a:pt x="1396365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801157" y="4057983"/>
            <a:ext cx="2554634" cy="28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46"/>
              </a:lnSpc>
            </a:pPr>
            <a:r>
              <a:rPr lang="en-US" b="true" sz="2146" spc="322">
                <a:solidFill>
                  <a:srgbClr val="3D3D3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BACKGROUND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01157" y="12406795"/>
            <a:ext cx="2433704" cy="2742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72"/>
              </a:lnSpc>
            </a:pPr>
            <a:r>
              <a:rPr lang="en-US" b="true" sz="2172" spc="325">
                <a:solidFill>
                  <a:srgbClr val="3D3D3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DISCUSSION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571500" y="12563475"/>
            <a:ext cx="6705600" cy="266700"/>
          </a:xfrm>
          <a:custGeom>
            <a:avLst/>
            <a:gdLst/>
            <a:ahLst/>
            <a:cxnLst/>
            <a:rect r="r" b="b" t="t" l="l"/>
            <a:pathLst>
              <a:path h="266700" w="6705600">
                <a:moveTo>
                  <a:pt x="0" y="0"/>
                </a:moveTo>
                <a:lnTo>
                  <a:pt x="6705600" y="0"/>
                </a:lnTo>
                <a:lnTo>
                  <a:pt x="6705600" y="266700"/>
                </a:lnTo>
                <a:lnTo>
                  <a:pt x="0" y="2667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71500" y="16306800"/>
            <a:ext cx="6705600" cy="266700"/>
          </a:xfrm>
          <a:custGeom>
            <a:avLst/>
            <a:gdLst/>
            <a:ahLst/>
            <a:cxnLst/>
            <a:rect r="r" b="b" t="t" l="l"/>
            <a:pathLst>
              <a:path h="266700" w="6705600">
                <a:moveTo>
                  <a:pt x="0" y="0"/>
                </a:moveTo>
                <a:lnTo>
                  <a:pt x="6705600" y="0"/>
                </a:lnTo>
                <a:lnTo>
                  <a:pt x="6705600" y="266700"/>
                </a:lnTo>
                <a:lnTo>
                  <a:pt x="0" y="2667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8117386" y="4067181"/>
            <a:ext cx="1738360" cy="2742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72"/>
              </a:lnSpc>
            </a:pPr>
            <a:r>
              <a:rPr lang="en-US" b="true" sz="2172" spc="325">
                <a:solidFill>
                  <a:srgbClr val="3D3D3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RESULTS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7900402" y="4292057"/>
            <a:ext cx="6705600" cy="266700"/>
          </a:xfrm>
          <a:custGeom>
            <a:avLst/>
            <a:gdLst/>
            <a:ahLst/>
            <a:cxnLst/>
            <a:rect r="r" b="b" t="t" l="l"/>
            <a:pathLst>
              <a:path h="266700" w="6705600">
                <a:moveTo>
                  <a:pt x="0" y="0"/>
                </a:moveTo>
                <a:lnTo>
                  <a:pt x="6705600" y="0"/>
                </a:lnTo>
                <a:lnTo>
                  <a:pt x="6705600" y="266700"/>
                </a:lnTo>
                <a:lnTo>
                  <a:pt x="0" y="2667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429625" y="10420350"/>
            <a:ext cx="885825" cy="1333500"/>
          </a:xfrm>
          <a:custGeom>
            <a:avLst/>
            <a:gdLst/>
            <a:ahLst/>
            <a:cxnLst/>
            <a:rect r="r" b="b" t="t" l="l"/>
            <a:pathLst>
              <a:path h="1333500" w="885825">
                <a:moveTo>
                  <a:pt x="0" y="0"/>
                </a:moveTo>
                <a:lnTo>
                  <a:pt x="885825" y="0"/>
                </a:lnTo>
                <a:lnTo>
                  <a:pt x="885825" y="1333500"/>
                </a:lnTo>
                <a:lnTo>
                  <a:pt x="0" y="1333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296400" y="10153650"/>
            <a:ext cx="590550" cy="1600200"/>
          </a:xfrm>
          <a:custGeom>
            <a:avLst/>
            <a:gdLst/>
            <a:ahLst/>
            <a:cxnLst/>
            <a:rect r="r" b="b" t="t" l="l"/>
            <a:pathLst>
              <a:path h="1600200" w="590550">
                <a:moveTo>
                  <a:pt x="0" y="0"/>
                </a:moveTo>
                <a:lnTo>
                  <a:pt x="590550" y="0"/>
                </a:lnTo>
                <a:lnTo>
                  <a:pt x="590550" y="1600200"/>
                </a:lnTo>
                <a:lnTo>
                  <a:pt x="0" y="16002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172700" y="10420350"/>
            <a:ext cx="590550" cy="1333500"/>
          </a:xfrm>
          <a:custGeom>
            <a:avLst/>
            <a:gdLst/>
            <a:ahLst/>
            <a:cxnLst/>
            <a:rect r="r" b="b" t="t" l="l"/>
            <a:pathLst>
              <a:path h="1333500" w="590550">
                <a:moveTo>
                  <a:pt x="0" y="0"/>
                </a:moveTo>
                <a:lnTo>
                  <a:pt x="590550" y="0"/>
                </a:lnTo>
                <a:lnTo>
                  <a:pt x="590550" y="1333500"/>
                </a:lnTo>
                <a:lnTo>
                  <a:pt x="0" y="13335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1039475" y="9353550"/>
            <a:ext cx="590550" cy="2409825"/>
          </a:xfrm>
          <a:custGeom>
            <a:avLst/>
            <a:gdLst/>
            <a:ahLst/>
            <a:cxnLst/>
            <a:rect r="r" b="b" t="t" l="l"/>
            <a:pathLst>
              <a:path h="2409825" w="590550">
                <a:moveTo>
                  <a:pt x="0" y="0"/>
                </a:moveTo>
                <a:lnTo>
                  <a:pt x="590550" y="0"/>
                </a:lnTo>
                <a:lnTo>
                  <a:pt x="590550" y="2409825"/>
                </a:lnTo>
                <a:lnTo>
                  <a:pt x="0" y="240982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1915775" y="10153650"/>
            <a:ext cx="590550" cy="1600200"/>
          </a:xfrm>
          <a:custGeom>
            <a:avLst/>
            <a:gdLst/>
            <a:ahLst/>
            <a:cxnLst/>
            <a:rect r="r" b="b" t="t" l="l"/>
            <a:pathLst>
              <a:path h="1600200" w="590550">
                <a:moveTo>
                  <a:pt x="0" y="0"/>
                </a:moveTo>
                <a:lnTo>
                  <a:pt x="590550" y="0"/>
                </a:lnTo>
                <a:lnTo>
                  <a:pt x="590550" y="1600200"/>
                </a:lnTo>
                <a:lnTo>
                  <a:pt x="0" y="16002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2487275" y="9886950"/>
            <a:ext cx="609600" cy="1866900"/>
          </a:xfrm>
          <a:custGeom>
            <a:avLst/>
            <a:gdLst/>
            <a:ahLst/>
            <a:cxnLst/>
            <a:rect r="r" b="b" t="t" l="l"/>
            <a:pathLst>
              <a:path h="1866900" w="609600">
                <a:moveTo>
                  <a:pt x="0" y="0"/>
                </a:moveTo>
                <a:lnTo>
                  <a:pt x="609600" y="0"/>
                </a:lnTo>
                <a:lnTo>
                  <a:pt x="609600" y="1866900"/>
                </a:lnTo>
                <a:lnTo>
                  <a:pt x="0" y="18669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2782550" y="8820150"/>
            <a:ext cx="885825" cy="2943225"/>
          </a:xfrm>
          <a:custGeom>
            <a:avLst/>
            <a:gdLst/>
            <a:ahLst/>
            <a:cxnLst/>
            <a:rect r="r" b="b" t="t" l="l"/>
            <a:pathLst>
              <a:path h="2943225" w="885825">
                <a:moveTo>
                  <a:pt x="0" y="0"/>
                </a:moveTo>
                <a:lnTo>
                  <a:pt x="885825" y="0"/>
                </a:lnTo>
                <a:lnTo>
                  <a:pt x="885825" y="2943225"/>
                </a:lnTo>
                <a:lnTo>
                  <a:pt x="0" y="294322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3658850" y="9620250"/>
            <a:ext cx="590550" cy="2143125"/>
          </a:xfrm>
          <a:custGeom>
            <a:avLst/>
            <a:gdLst/>
            <a:ahLst/>
            <a:cxnLst/>
            <a:rect r="r" b="b" t="t" l="l"/>
            <a:pathLst>
              <a:path h="2143125" w="590550">
                <a:moveTo>
                  <a:pt x="0" y="0"/>
                </a:moveTo>
                <a:lnTo>
                  <a:pt x="590550" y="0"/>
                </a:lnTo>
                <a:lnTo>
                  <a:pt x="590550" y="2143125"/>
                </a:lnTo>
                <a:lnTo>
                  <a:pt x="0" y="214312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1620500" y="11496675"/>
            <a:ext cx="314325" cy="266700"/>
          </a:xfrm>
          <a:custGeom>
            <a:avLst/>
            <a:gdLst/>
            <a:ahLst/>
            <a:cxnLst/>
            <a:rect r="r" b="b" t="t" l="l"/>
            <a:pathLst>
              <a:path h="266700" w="314325">
                <a:moveTo>
                  <a:pt x="0" y="0"/>
                </a:moveTo>
                <a:lnTo>
                  <a:pt x="314325" y="0"/>
                </a:lnTo>
                <a:lnTo>
                  <a:pt x="314325" y="266700"/>
                </a:lnTo>
                <a:lnTo>
                  <a:pt x="0" y="26670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8117386" y="12406795"/>
            <a:ext cx="2630214" cy="2742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72"/>
              </a:lnSpc>
            </a:pPr>
            <a:r>
              <a:rPr lang="en-US" b="true" sz="2172" spc="325">
                <a:solidFill>
                  <a:srgbClr val="3D3D3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CONCLUSION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7839075" y="12563475"/>
            <a:ext cx="6705600" cy="266700"/>
          </a:xfrm>
          <a:custGeom>
            <a:avLst/>
            <a:gdLst/>
            <a:ahLst/>
            <a:cxnLst/>
            <a:rect r="r" b="b" t="t" l="l"/>
            <a:pathLst>
              <a:path h="266700" w="6705600">
                <a:moveTo>
                  <a:pt x="0" y="0"/>
                </a:moveTo>
                <a:lnTo>
                  <a:pt x="6705600" y="0"/>
                </a:lnTo>
                <a:lnTo>
                  <a:pt x="6705600" y="266700"/>
                </a:lnTo>
                <a:lnTo>
                  <a:pt x="0" y="2667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7839075" y="15773400"/>
            <a:ext cx="6705600" cy="4010025"/>
          </a:xfrm>
          <a:custGeom>
            <a:avLst/>
            <a:gdLst/>
            <a:ahLst/>
            <a:cxnLst/>
            <a:rect r="r" b="b" t="t" l="l"/>
            <a:pathLst>
              <a:path h="4010025" w="6705600">
                <a:moveTo>
                  <a:pt x="0" y="0"/>
                </a:moveTo>
                <a:lnTo>
                  <a:pt x="6705600" y="0"/>
                </a:lnTo>
                <a:lnTo>
                  <a:pt x="6705600" y="4010025"/>
                </a:lnTo>
                <a:lnTo>
                  <a:pt x="0" y="401002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8192967" y="16118675"/>
            <a:ext cx="5804611" cy="282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21"/>
              </a:lnSpc>
            </a:pPr>
            <a:r>
              <a:rPr lang="en-US" b="true" sz="2121" spc="106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REFERENCES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8134350" y="16306800"/>
            <a:ext cx="6115050" cy="266700"/>
          </a:xfrm>
          <a:custGeom>
            <a:avLst/>
            <a:gdLst/>
            <a:ahLst/>
            <a:cxnLst/>
            <a:rect r="r" b="b" t="t" l="l"/>
            <a:pathLst>
              <a:path h="266700" w="6115050">
                <a:moveTo>
                  <a:pt x="0" y="0"/>
                </a:moveTo>
                <a:lnTo>
                  <a:pt x="6115050" y="0"/>
                </a:lnTo>
                <a:lnTo>
                  <a:pt x="6115050" y="266700"/>
                </a:lnTo>
                <a:lnTo>
                  <a:pt x="0" y="26670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571500" y="19783425"/>
            <a:ext cx="13963650" cy="266700"/>
          </a:xfrm>
          <a:custGeom>
            <a:avLst/>
            <a:gdLst/>
            <a:ahLst/>
            <a:cxnLst/>
            <a:rect r="r" b="b" t="t" l="l"/>
            <a:pathLst>
              <a:path h="266700" w="13963650">
                <a:moveTo>
                  <a:pt x="0" y="0"/>
                </a:moveTo>
                <a:lnTo>
                  <a:pt x="13963650" y="0"/>
                </a:lnTo>
                <a:lnTo>
                  <a:pt x="13963650" y="266700"/>
                </a:lnTo>
                <a:lnTo>
                  <a:pt x="0" y="266700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801157" y="8163967"/>
            <a:ext cx="2176729" cy="282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21"/>
              </a:lnSpc>
            </a:pPr>
            <a:r>
              <a:rPr lang="en-US" b="true" sz="2121" spc="318">
                <a:solidFill>
                  <a:srgbClr val="3D3D3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OBJECTIVES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8117386" y="8172837"/>
            <a:ext cx="1632547" cy="2742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72"/>
              </a:lnSpc>
            </a:pPr>
            <a:r>
              <a:rPr lang="en-US" b="true" sz="2172" spc="325">
                <a:solidFill>
                  <a:srgbClr val="3D3D3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RESULTS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7900402" y="8420100"/>
            <a:ext cx="6705600" cy="266700"/>
          </a:xfrm>
          <a:custGeom>
            <a:avLst/>
            <a:gdLst/>
            <a:ahLst/>
            <a:cxnLst/>
            <a:rect r="r" b="b" t="t" l="l"/>
            <a:pathLst>
              <a:path h="266700" w="6705600">
                <a:moveTo>
                  <a:pt x="0" y="0"/>
                </a:moveTo>
                <a:lnTo>
                  <a:pt x="6705600" y="0"/>
                </a:lnTo>
                <a:lnTo>
                  <a:pt x="6705600" y="266700"/>
                </a:lnTo>
                <a:lnTo>
                  <a:pt x="0" y="2667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571500" y="8420100"/>
            <a:ext cx="6705600" cy="266700"/>
          </a:xfrm>
          <a:custGeom>
            <a:avLst/>
            <a:gdLst/>
            <a:ahLst/>
            <a:cxnLst/>
            <a:rect r="r" b="b" t="t" l="l"/>
            <a:pathLst>
              <a:path h="266700" w="6705600">
                <a:moveTo>
                  <a:pt x="0" y="0"/>
                </a:moveTo>
                <a:lnTo>
                  <a:pt x="6705600" y="0"/>
                </a:lnTo>
                <a:lnTo>
                  <a:pt x="6705600" y="266700"/>
                </a:lnTo>
                <a:lnTo>
                  <a:pt x="0" y="2667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592522" y="4292057"/>
            <a:ext cx="6705600" cy="266700"/>
          </a:xfrm>
          <a:custGeom>
            <a:avLst/>
            <a:gdLst/>
            <a:ahLst/>
            <a:cxnLst/>
            <a:rect r="r" b="b" t="t" l="l"/>
            <a:pathLst>
              <a:path h="266700" w="6705600">
                <a:moveTo>
                  <a:pt x="0" y="0"/>
                </a:moveTo>
                <a:lnTo>
                  <a:pt x="6705600" y="0"/>
                </a:lnTo>
                <a:lnTo>
                  <a:pt x="6705600" y="266700"/>
                </a:lnTo>
                <a:lnTo>
                  <a:pt x="0" y="2667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30" id="30"/>
          <p:cNvGrpSpPr/>
          <p:nvPr/>
        </p:nvGrpSpPr>
        <p:grpSpPr>
          <a:xfrm rot="0">
            <a:off x="726850" y="20157670"/>
            <a:ext cx="13695828" cy="594534"/>
            <a:chOff x="0" y="0"/>
            <a:chExt cx="2454138" cy="106534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2454138" cy="106534"/>
            </a:xfrm>
            <a:custGeom>
              <a:avLst/>
              <a:gdLst/>
              <a:ahLst/>
              <a:cxnLst/>
              <a:rect r="r" b="b" t="t" l="l"/>
              <a:pathLst>
                <a:path h="106534" w="2454138">
                  <a:moveTo>
                    <a:pt x="0" y="0"/>
                  </a:moveTo>
                  <a:lnTo>
                    <a:pt x="2454138" y="0"/>
                  </a:lnTo>
                  <a:lnTo>
                    <a:pt x="2454138" y="106534"/>
                  </a:lnTo>
                  <a:lnTo>
                    <a:pt x="0" y="106534"/>
                  </a:lnTo>
                  <a:close/>
                </a:path>
              </a:pathLst>
            </a:custGeom>
            <a:solidFill>
              <a:srgbClr val="2F6AAF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47625"/>
              <a:ext cx="2454138" cy="589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72"/>
                </a:lnSpc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818195" y="20274070"/>
            <a:ext cx="13695828" cy="594534"/>
            <a:chOff x="0" y="0"/>
            <a:chExt cx="2454138" cy="106534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2454138" cy="106534"/>
            </a:xfrm>
            <a:custGeom>
              <a:avLst/>
              <a:gdLst/>
              <a:ahLst/>
              <a:cxnLst/>
              <a:rect r="r" b="b" t="t" l="l"/>
              <a:pathLst>
                <a:path h="106534" w="2454138">
                  <a:moveTo>
                    <a:pt x="0" y="0"/>
                  </a:moveTo>
                  <a:lnTo>
                    <a:pt x="2454138" y="0"/>
                  </a:lnTo>
                  <a:lnTo>
                    <a:pt x="2454138" y="106534"/>
                  </a:lnTo>
                  <a:lnTo>
                    <a:pt x="0" y="106534"/>
                  </a:lnTo>
                  <a:close/>
                </a:path>
              </a:pathLst>
            </a:custGeom>
            <a:solidFill>
              <a:srgbClr val="D2D8E1"/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0" y="47625"/>
              <a:ext cx="2454138" cy="589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72"/>
                </a:lnSpc>
              </a:pPr>
            </a:p>
          </p:txBody>
        </p:sp>
      </p:grpSp>
      <p:sp>
        <p:nvSpPr>
          <p:cNvPr name="Freeform 36" id="36"/>
          <p:cNvSpPr/>
          <p:nvPr/>
        </p:nvSpPr>
        <p:spPr>
          <a:xfrm flipH="false" flipV="false" rot="0">
            <a:off x="12211050" y="1067939"/>
            <a:ext cx="1943517" cy="1807471"/>
          </a:xfrm>
          <a:custGeom>
            <a:avLst/>
            <a:gdLst/>
            <a:ahLst/>
            <a:cxnLst/>
            <a:rect r="r" b="b" t="t" l="l"/>
            <a:pathLst>
              <a:path h="1807471" w="1943517">
                <a:moveTo>
                  <a:pt x="0" y="0"/>
                </a:moveTo>
                <a:lnTo>
                  <a:pt x="1943517" y="0"/>
                </a:lnTo>
                <a:lnTo>
                  <a:pt x="1943517" y="1807472"/>
                </a:lnTo>
                <a:lnTo>
                  <a:pt x="0" y="180747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7" id="37"/>
          <p:cNvSpPr txBox="true"/>
          <p:nvPr/>
        </p:nvSpPr>
        <p:spPr>
          <a:xfrm rot="0">
            <a:off x="991754" y="2186515"/>
            <a:ext cx="4379274" cy="283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46"/>
              </a:lnSpc>
            </a:pPr>
            <a:r>
              <a:rPr lang="en-US" b="true" sz="2146" spc="322">
                <a:solidFill>
                  <a:srgbClr val="3D3D3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AUTHORS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801157" y="4809506"/>
            <a:ext cx="6288329" cy="8691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325"/>
              </a:lnSpc>
            </a:pPr>
            <a:r>
              <a:rPr lang="en-US" sz="1453">
                <a:solidFill>
                  <a:srgbClr val="3D3D3D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Briefly describe the research problem, relevant evidence, current situation, and research gap that provide the rationale for conducting the study.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816273" y="9118163"/>
            <a:ext cx="6288329" cy="5122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167"/>
              </a:lnSpc>
            </a:pPr>
            <a:r>
              <a:rPr lang="en-US" sz="1354">
                <a:solidFill>
                  <a:srgbClr val="3D3D3D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Clearly state the main purpose of the study and the specific objectives to be achieved.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801157" y="13258800"/>
            <a:ext cx="6288329" cy="5626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377"/>
              </a:lnSpc>
            </a:pPr>
            <a:r>
              <a:rPr lang="en-US" sz="1485">
                <a:solidFill>
                  <a:srgbClr val="3D3D3D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Interpret the main findings, relate them to previous research, and explain their significance in the context of the study.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801157" y="16020627"/>
            <a:ext cx="3159281" cy="2742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72"/>
              </a:lnSpc>
            </a:pPr>
            <a:r>
              <a:rPr lang="en-US" b="true" sz="2172" spc="325">
                <a:solidFill>
                  <a:srgbClr val="3D3D3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IMPLICATIONS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801157" y="16846415"/>
            <a:ext cx="6288329" cy="9117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482"/>
              </a:lnSpc>
            </a:pPr>
            <a:r>
              <a:rPr lang="en-US" sz="1551">
                <a:solidFill>
                  <a:srgbClr val="3D3D3D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Highlight the practical implications of the findings and provide relevant recommendations for practice, education, policy, or future research.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8117386" y="13136070"/>
            <a:ext cx="6288329" cy="539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220"/>
              </a:lnSpc>
            </a:pPr>
            <a:r>
              <a:rPr lang="en-US" sz="1387">
                <a:solidFill>
                  <a:srgbClr val="3D3D3D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Summarize the key findings and provide a clear conclusion that directly addresses the research objectives.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801157" y="1124367"/>
            <a:ext cx="13544093" cy="8473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58"/>
              </a:lnSpc>
            </a:pPr>
            <a:r>
              <a:rPr lang="en-US" b="true" sz="6358" spc="317">
                <a:solidFill>
                  <a:srgbClr val="3D3D3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TITLE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8134350" y="4809506"/>
            <a:ext cx="6288329" cy="573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325"/>
              </a:lnSpc>
            </a:pPr>
            <a:r>
              <a:rPr lang="en-US" sz="1453">
                <a:solidFill>
                  <a:srgbClr val="3D3D3D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Present the main findings of the study using concise text, tables, graphs, charts, or other relevant visualizations.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8190586" y="16716923"/>
            <a:ext cx="6288329" cy="539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220"/>
              </a:lnSpc>
            </a:pPr>
            <a:r>
              <a:rPr lang="en-US" sz="1387">
                <a:solidFill>
                  <a:srgbClr val="FFFF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List the key references cited in the poster using the citation style required by the conference.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988771" y="2943304"/>
            <a:ext cx="1787822" cy="4379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4"/>
              </a:lnSpc>
            </a:pPr>
            <a:r>
              <a:rPr lang="en-US" sz="2253" b="true">
                <a:solidFill>
                  <a:srgbClr val="3D3D3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Affiliation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2054061" y="3035062"/>
            <a:ext cx="3656129" cy="2925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84"/>
              </a:lnSpc>
            </a:pPr>
            <a:r>
              <a:rPr lang="en-US" sz="1553" b="true">
                <a:solidFill>
                  <a:srgbClr val="3D3D3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INSTITUTIONAL LOGO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DAHWpLx2d3g</dc:identifier>
  <dcterms:modified xsi:type="dcterms:W3CDTF">2011-08-01T06:04:30Z</dcterms:modified>
  <cp:revision>1</cp:revision>
  <dc:title>Blue and White Modern Consumer Research Poster</dc:title>
</cp:coreProperties>
</file>